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9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D92DB-5480-4777-8CCF-75D4F8F346FF}" v="4" dt="2021-02-18T12:06:44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mé Sies" userId="835da443-306b-44f9-8310-a687317e6825" providerId="ADAL" clId="{7B7D92DB-5480-4777-8CCF-75D4F8F346FF}"/>
    <pc:docChg chg="custSel addSld modSld">
      <pc:chgData name="Salomé Sies" userId="835da443-306b-44f9-8310-a687317e6825" providerId="ADAL" clId="{7B7D92DB-5480-4777-8CCF-75D4F8F346FF}" dt="2021-03-01T12:54:54.495" v="347" actId="14100"/>
      <pc:docMkLst>
        <pc:docMk/>
      </pc:docMkLst>
      <pc:sldChg chg="modSp mod">
        <pc:chgData name="Salomé Sies" userId="835da443-306b-44f9-8310-a687317e6825" providerId="ADAL" clId="{7B7D92DB-5480-4777-8CCF-75D4F8F346FF}" dt="2021-02-18T13:33:28.381" v="111" actId="20577"/>
        <pc:sldMkLst>
          <pc:docMk/>
          <pc:sldMk cId="3159661575" sldId="260"/>
        </pc:sldMkLst>
        <pc:spChg chg="mod">
          <ac:chgData name="Salomé Sies" userId="835da443-306b-44f9-8310-a687317e6825" providerId="ADAL" clId="{7B7D92DB-5480-4777-8CCF-75D4F8F346FF}" dt="2021-02-18T13:33:28.381" v="111" actId="20577"/>
          <ac:spMkLst>
            <pc:docMk/>
            <pc:sldMk cId="3159661575" sldId="260"/>
            <ac:spMk id="3" creationId="{DDC2CB71-377F-44FD-A1AB-75D9B242EC80}"/>
          </ac:spMkLst>
        </pc:spChg>
      </pc:sldChg>
      <pc:sldChg chg="modSp mod">
        <pc:chgData name="Salomé Sies" userId="835da443-306b-44f9-8310-a687317e6825" providerId="ADAL" clId="{7B7D92DB-5480-4777-8CCF-75D4F8F346FF}" dt="2021-02-18T12:07:23.801" v="59" actId="13926"/>
        <pc:sldMkLst>
          <pc:docMk/>
          <pc:sldMk cId="515118717" sldId="266"/>
        </pc:sldMkLst>
        <pc:spChg chg="mod">
          <ac:chgData name="Salomé Sies" userId="835da443-306b-44f9-8310-a687317e6825" providerId="ADAL" clId="{7B7D92DB-5480-4777-8CCF-75D4F8F346FF}" dt="2021-02-18T12:07:23.801" v="59" actId="13926"/>
          <ac:spMkLst>
            <pc:docMk/>
            <pc:sldMk cId="515118717" sldId="266"/>
            <ac:spMk id="3" creationId="{00000000-0000-0000-0000-000000000000}"/>
          </ac:spMkLst>
        </pc:spChg>
      </pc:sldChg>
      <pc:sldChg chg="addSp delSp modSp mod setBg">
        <pc:chgData name="Salomé Sies" userId="835da443-306b-44f9-8310-a687317e6825" providerId="ADAL" clId="{7B7D92DB-5480-4777-8CCF-75D4F8F346FF}" dt="2021-03-01T12:54:54.495" v="347" actId="14100"/>
        <pc:sldMkLst>
          <pc:docMk/>
          <pc:sldMk cId="1243874817" sldId="268"/>
        </pc:sldMkLst>
        <pc:spChg chg="mod">
          <ac:chgData name="Salomé Sies" userId="835da443-306b-44f9-8310-a687317e6825" providerId="ADAL" clId="{7B7D92DB-5480-4777-8CCF-75D4F8F346FF}" dt="2021-03-01T12:54:54.495" v="347" actId="14100"/>
          <ac:spMkLst>
            <pc:docMk/>
            <pc:sldMk cId="1243874817" sldId="268"/>
            <ac:spMk id="2" creationId="{EEF4956F-821B-4526-AFCE-B6D360E6124D}"/>
          </ac:spMkLst>
        </pc:spChg>
        <pc:spChg chg="del mod">
          <ac:chgData name="Salomé Sies" userId="835da443-306b-44f9-8310-a687317e6825" providerId="ADAL" clId="{7B7D92DB-5480-4777-8CCF-75D4F8F346FF}" dt="2021-02-18T12:06:38.425" v="54" actId="26606"/>
          <ac:spMkLst>
            <pc:docMk/>
            <pc:sldMk cId="1243874817" sldId="268"/>
            <ac:spMk id="3" creationId="{6FCD238D-3AB6-4E95-8773-124A4D4ED21A}"/>
          </ac:spMkLst>
        </pc:spChg>
        <pc:spChg chg="add">
          <ac:chgData name="Salomé Sies" userId="835da443-306b-44f9-8310-a687317e6825" providerId="ADAL" clId="{7B7D92DB-5480-4777-8CCF-75D4F8F346FF}" dt="2021-02-18T12:06:38.425" v="54" actId="26606"/>
          <ac:spMkLst>
            <pc:docMk/>
            <pc:sldMk cId="1243874817" sldId="268"/>
            <ac:spMk id="9" creationId="{FC695245-44E3-4A14-900A-D06036644A4E}"/>
          </ac:spMkLst>
        </pc:spChg>
        <pc:graphicFrameChg chg="add mod">
          <ac:chgData name="Salomé Sies" userId="835da443-306b-44f9-8310-a687317e6825" providerId="ADAL" clId="{7B7D92DB-5480-4777-8CCF-75D4F8F346FF}" dt="2021-02-18T12:06:44.792" v="58" actId="20577"/>
          <ac:graphicFrameMkLst>
            <pc:docMk/>
            <pc:sldMk cId="1243874817" sldId="268"/>
            <ac:graphicFrameMk id="5" creationId="{0C1F5168-617F-43FA-A1E3-13FE598C5897}"/>
          </ac:graphicFrameMkLst>
        </pc:graphicFrameChg>
      </pc:sldChg>
      <pc:sldChg chg="modSp add mod">
        <pc:chgData name="Salomé Sies" userId="835da443-306b-44f9-8310-a687317e6825" providerId="ADAL" clId="{7B7D92DB-5480-4777-8CCF-75D4F8F346FF}" dt="2021-02-18T13:41:59.822" v="228" actId="13926"/>
        <pc:sldMkLst>
          <pc:docMk/>
          <pc:sldMk cId="138781161" sldId="269"/>
        </pc:sldMkLst>
        <pc:spChg chg="mod">
          <ac:chgData name="Salomé Sies" userId="835da443-306b-44f9-8310-a687317e6825" providerId="ADAL" clId="{7B7D92DB-5480-4777-8CCF-75D4F8F346FF}" dt="2021-02-18T13:41:59.822" v="228" actId="13926"/>
          <ac:spMkLst>
            <pc:docMk/>
            <pc:sldMk cId="138781161" sldId="269"/>
            <ac:spMk id="3" creationId="{00000000-0000-0000-0000-000000000000}"/>
          </ac:spMkLst>
        </pc:spChg>
      </pc:sldChg>
      <pc:sldChg chg="modSp add mod">
        <pc:chgData name="Salomé Sies" userId="835da443-306b-44f9-8310-a687317e6825" providerId="ADAL" clId="{7B7D92DB-5480-4777-8CCF-75D4F8F346FF}" dt="2021-02-18T13:52:40.058" v="317" actId="20577"/>
        <pc:sldMkLst>
          <pc:docMk/>
          <pc:sldMk cId="3383330148" sldId="270"/>
        </pc:sldMkLst>
        <pc:spChg chg="mod">
          <ac:chgData name="Salomé Sies" userId="835da443-306b-44f9-8310-a687317e6825" providerId="ADAL" clId="{7B7D92DB-5480-4777-8CCF-75D4F8F346FF}" dt="2021-02-18T13:52:40.058" v="317" actId="20577"/>
          <ac:spMkLst>
            <pc:docMk/>
            <pc:sldMk cId="3383330148" sldId="270"/>
            <ac:spMk id="3" creationId="{00000000-0000-0000-0000-000000000000}"/>
          </ac:spMkLst>
        </pc:spChg>
      </pc:sldChg>
    </pc:docChg>
  </pc:docChgLst>
  <pc:docChgLst>
    <pc:chgData name="Salomé Sies" userId="S::ssies@albeda.nl::835da443-306b-44f9-8310-a687317e6825" providerId="AD" clId="Web-{D210FD5A-ACDF-B02A-0D71-B3A31404A71C}"/>
    <pc:docChg chg="modSld">
      <pc:chgData name="Salomé Sies" userId="S::ssies@albeda.nl::835da443-306b-44f9-8310-a687317e6825" providerId="AD" clId="Web-{D210FD5A-ACDF-B02A-0D71-B3A31404A71C}" dt="2021-02-17T15:50:35.943" v="1" actId="20577"/>
      <pc:docMkLst>
        <pc:docMk/>
      </pc:docMkLst>
      <pc:sldChg chg="modSp">
        <pc:chgData name="Salomé Sies" userId="S::ssies@albeda.nl::835da443-306b-44f9-8310-a687317e6825" providerId="AD" clId="Web-{D210FD5A-ACDF-B02A-0D71-B3A31404A71C}" dt="2021-02-17T15:50:35.943" v="1" actId="20577"/>
        <pc:sldMkLst>
          <pc:docMk/>
          <pc:sldMk cId="4198963877" sldId="264"/>
        </pc:sldMkLst>
        <pc:spChg chg="mod">
          <ac:chgData name="Salomé Sies" userId="S::ssies@albeda.nl::835da443-306b-44f9-8310-a687317e6825" providerId="AD" clId="Web-{D210FD5A-ACDF-B02A-0D71-B3A31404A71C}" dt="2021-02-17T15:50:35.943" v="1" actId="20577"/>
          <ac:spMkLst>
            <pc:docMk/>
            <pc:sldMk cId="4198963877" sldId="264"/>
            <ac:spMk id="3" creationId="{AC89EAB7-B4EF-42B9-BD1F-F5253113EA9A}"/>
          </ac:spMkLst>
        </pc:spChg>
      </pc:sldChg>
    </pc:docChg>
  </pc:docChgLst>
  <pc:docChgLst>
    <pc:chgData name="Salomé Sies" userId="S::ssies@albeda.nl::835da443-306b-44f9-8310-a687317e6825" providerId="AD" clId="Web-{97B6DB4B-75F5-074D-5461-2833ECE4742F}"/>
    <pc:docChg chg="addSld modSld">
      <pc:chgData name="Salomé Sies" userId="S::ssies@albeda.nl::835da443-306b-44f9-8310-a687317e6825" providerId="AD" clId="Web-{97B6DB4B-75F5-074D-5461-2833ECE4742F}" dt="2021-02-18T12:05:12.365" v="31" actId="20577"/>
      <pc:docMkLst>
        <pc:docMk/>
      </pc:docMkLst>
      <pc:sldChg chg="modSp">
        <pc:chgData name="Salomé Sies" userId="S::ssies@albeda.nl::835da443-306b-44f9-8310-a687317e6825" providerId="AD" clId="Web-{97B6DB4B-75F5-074D-5461-2833ECE4742F}" dt="2021-02-18T12:04:32.161" v="2" actId="20577"/>
        <pc:sldMkLst>
          <pc:docMk/>
          <pc:sldMk cId="4198963877" sldId="264"/>
        </pc:sldMkLst>
        <pc:spChg chg="mod">
          <ac:chgData name="Salomé Sies" userId="S::ssies@albeda.nl::835da443-306b-44f9-8310-a687317e6825" providerId="AD" clId="Web-{97B6DB4B-75F5-074D-5461-2833ECE4742F}" dt="2021-02-18T12:04:32.161" v="2" actId="20577"/>
          <ac:spMkLst>
            <pc:docMk/>
            <pc:sldMk cId="4198963877" sldId="264"/>
            <ac:spMk id="3" creationId="{AC89EAB7-B4EF-42B9-BD1F-F5253113EA9A}"/>
          </ac:spMkLst>
        </pc:spChg>
      </pc:sldChg>
      <pc:sldChg chg="modSp new">
        <pc:chgData name="Salomé Sies" userId="S::ssies@albeda.nl::835da443-306b-44f9-8310-a687317e6825" providerId="AD" clId="Web-{97B6DB4B-75F5-074D-5461-2833ECE4742F}" dt="2021-02-18T12:05:12.365" v="31" actId="20577"/>
        <pc:sldMkLst>
          <pc:docMk/>
          <pc:sldMk cId="1243874817" sldId="268"/>
        </pc:sldMkLst>
        <pc:spChg chg="mod">
          <ac:chgData name="Salomé Sies" userId="S::ssies@albeda.nl::835da443-306b-44f9-8310-a687317e6825" providerId="AD" clId="Web-{97B6DB4B-75F5-074D-5461-2833ECE4742F}" dt="2021-02-18T12:04:50.599" v="14" actId="20577"/>
          <ac:spMkLst>
            <pc:docMk/>
            <pc:sldMk cId="1243874817" sldId="268"/>
            <ac:spMk id="2" creationId="{EEF4956F-821B-4526-AFCE-B6D360E6124D}"/>
          </ac:spMkLst>
        </pc:spChg>
        <pc:spChg chg="mod">
          <ac:chgData name="Salomé Sies" userId="S::ssies@albeda.nl::835da443-306b-44f9-8310-a687317e6825" providerId="AD" clId="Web-{97B6DB4B-75F5-074D-5461-2833ECE4742F}" dt="2021-02-18T12:05:12.365" v="31" actId="20577"/>
          <ac:spMkLst>
            <pc:docMk/>
            <pc:sldMk cId="1243874817" sldId="268"/>
            <ac:spMk id="3" creationId="{6FCD238D-3AB6-4E95-8773-124A4D4ED21A}"/>
          </ac:spMkLst>
        </pc:spChg>
      </pc:sldChg>
    </pc:docChg>
  </pc:docChgLst>
  <pc:docChgLst>
    <pc:chgData name="Salomé Sies" userId="835da443-306b-44f9-8310-a687317e6825" providerId="ADAL" clId="{02AB3927-1B91-412C-9B78-11B8EFEC5F0B}"/>
    <pc:docChg chg="undo custSel addSld modSld">
      <pc:chgData name="Salomé Sies" userId="835da443-306b-44f9-8310-a687317e6825" providerId="ADAL" clId="{02AB3927-1B91-412C-9B78-11B8EFEC5F0B}" dt="2021-02-11T12:00:36.324" v="2470" actId="20577"/>
      <pc:docMkLst>
        <pc:docMk/>
      </pc:docMkLst>
      <pc:sldChg chg="modSp mod">
        <pc:chgData name="Salomé Sies" userId="835da443-306b-44f9-8310-a687317e6825" providerId="ADAL" clId="{02AB3927-1B91-412C-9B78-11B8EFEC5F0B}" dt="2021-02-11T11:32:13.024" v="81" actId="20577"/>
        <pc:sldMkLst>
          <pc:docMk/>
          <pc:sldMk cId="3351439039" sldId="256"/>
        </pc:sldMkLst>
        <pc:spChg chg="mod">
          <ac:chgData name="Salomé Sies" userId="835da443-306b-44f9-8310-a687317e6825" providerId="ADAL" clId="{02AB3927-1B91-412C-9B78-11B8EFEC5F0B}" dt="2021-02-11T11:32:02.249" v="42" actId="404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Salomé Sies" userId="835da443-306b-44f9-8310-a687317e6825" providerId="ADAL" clId="{02AB3927-1B91-412C-9B78-11B8EFEC5F0B}" dt="2021-02-11T11:32:13.024" v="81" actId="20577"/>
          <ac:spMkLst>
            <pc:docMk/>
            <pc:sldMk cId="3351439039" sldId="256"/>
            <ac:spMk id="3" creationId="{00000000-0000-0000-0000-000000000000}"/>
          </ac:spMkLst>
        </pc:spChg>
      </pc:sldChg>
      <pc:sldChg chg="addSp delSp modSp new mod setBg">
        <pc:chgData name="Salomé Sies" userId="835da443-306b-44f9-8310-a687317e6825" providerId="ADAL" clId="{02AB3927-1B91-412C-9B78-11B8EFEC5F0B}" dt="2021-02-11T11:34:13.219" v="395" actId="26606"/>
        <pc:sldMkLst>
          <pc:docMk/>
          <pc:sldMk cId="3300362033" sldId="257"/>
        </pc:sldMkLst>
        <pc:spChg chg="mod">
          <ac:chgData name="Salomé Sies" userId="835da443-306b-44f9-8310-a687317e6825" providerId="ADAL" clId="{02AB3927-1B91-412C-9B78-11B8EFEC5F0B}" dt="2021-02-11T11:34:13.219" v="395" actId="26606"/>
          <ac:spMkLst>
            <pc:docMk/>
            <pc:sldMk cId="3300362033" sldId="257"/>
            <ac:spMk id="2" creationId="{DAA14F81-5529-4695-8651-154B510B7622}"/>
          </ac:spMkLst>
        </pc:spChg>
        <pc:spChg chg="mod">
          <ac:chgData name="Salomé Sies" userId="835da443-306b-44f9-8310-a687317e6825" providerId="ADAL" clId="{02AB3927-1B91-412C-9B78-11B8EFEC5F0B}" dt="2021-02-11T11:34:13.219" v="395" actId="26606"/>
          <ac:spMkLst>
            <pc:docMk/>
            <pc:sldMk cId="3300362033" sldId="257"/>
            <ac:spMk id="3" creationId="{7ECA9554-930A-4F03-A6C9-746F83862D5F}"/>
          </ac:spMkLst>
        </pc:spChg>
        <pc:spChg chg="add del">
          <ac:chgData name="Salomé Sies" userId="835da443-306b-44f9-8310-a687317e6825" providerId="ADAL" clId="{02AB3927-1B91-412C-9B78-11B8EFEC5F0B}" dt="2021-02-11T11:34:06.765" v="390" actId="26606"/>
          <ac:spMkLst>
            <pc:docMk/>
            <pc:sldMk cId="3300362033" sldId="257"/>
            <ac:spMk id="8" creationId="{39E4C68A-A4A9-48A4-9FF2-D2896B1EA01F}"/>
          </ac:spMkLst>
        </pc:spChg>
        <pc:spChg chg="add del">
          <ac:chgData name="Salomé Sies" userId="835da443-306b-44f9-8310-a687317e6825" providerId="ADAL" clId="{02AB3927-1B91-412C-9B78-11B8EFEC5F0B}" dt="2021-02-11T11:34:06.765" v="390" actId="26606"/>
          <ac:spMkLst>
            <pc:docMk/>
            <pc:sldMk cId="3300362033" sldId="257"/>
            <ac:spMk id="10" creationId="{E2B9AEA5-52CB-49A6-AF8A-33502F291B91}"/>
          </ac:spMkLst>
        </pc:spChg>
        <pc:spChg chg="add del">
          <ac:chgData name="Salomé Sies" userId="835da443-306b-44f9-8310-a687317e6825" providerId="ADAL" clId="{02AB3927-1B91-412C-9B78-11B8EFEC5F0B}" dt="2021-02-11T11:34:09.623" v="392" actId="26606"/>
          <ac:spMkLst>
            <pc:docMk/>
            <pc:sldMk cId="3300362033" sldId="257"/>
            <ac:spMk id="12" creationId="{77D7B666-D5E6-48CE-B26A-FB5E5C34AF90}"/>
          </ac:spMkLst>
        </pc:spChg>
        <pc:spChg chg="add del">
          <ac:chgData name="Salomé Sies" userId="835da443-306b-44f9-8310-a687317e6825" providerId="ADAL" clId="{02AB3927-1B91-412C-9B78-11B8EFEC5F0B}" dt="2021-02-11T11:34:09.623" v="392" actId="26606"/>
          <ac:spMkLst>
            <pc:docMk/>
            <pc:sldMk cId="3300362033" sldId="257"/>
            <ac:spMk id="13" creationId="{F6EE670A-A41A-44AD-BC1C-2090365EB5B3}"/>
          </ac:spMkLst>
        </pc:spChg>
        <pc:spChg chg="add del">
          <ac:chgData name="Salomé Sies" userId="835da443-306b-44f9-8310-a687317e6825" providerId="ADAL" clId="{02AB3927-1B91-412C-9B78-11B8EFEC5F0B}" dt="2021-02-11T11:34:13.207" v="394" actId="26606"/>
          <ac:spMkLst>
            <pc:docMk/>
            <pc:sldMk cId="3300362033" sldId="257"/>
            <ac:spMk id="15" creationId="{B0890400-BB8B-4A44-AB63-65C7CA223EBA}"/>
          </ac:spMkLst>
        </pc:spChg>
        <pc:spChg chg="add">
          <ac:chgData name="Salomé Sies" userId="835da443-306b-44f9-8310-a687317e6825" providerId="ADAL" clId="{02AB3927-1B91-412C-9B78-11B8EFEC5F0B}" dt="2021-02-11T11:34:13.219" v="395" actId="26606"/>
          <ac:spMkLst>
            <pc:docMk/>
            <pc:sldMk cId="3300362033" sldId="257"/>
            <ac:spMk id="18" creationId="{77D7B666-D5E6-48CE-B26A-FB5E5C34AF90}"/>
          </ac:spMkLst>
        </pc:spChg>
        <pc:spChg chg="add">
          <ac:chgData name="Salomé Sies" userId="835da443-306b-44f9-8310-a687317e6825" providerId="ADAL" clId="{02AB3927-1B91-412C-9B78-11B8EFEC5F0B}" dt="2021-02-11T11:34:13.219" v="395" actId="26606"/>
          <ac:spMkLst>
            <pc:docMk/>
            <pc:sldMk cId="3300362033" sldId="257"/>
            <ac:spMk id="19" creationId="{F6EE670A-A41A-44AD-BC1C-2090365EB5B3}"/>
          </ac:spMkLst>
        </pc:spChg>
        <pc:cxnChg chg="add del">
          <ac:chgData name="Salomé Sies" userId="835da443-306b-44f9-8310-a687317e6825" providerId="ADAL" clId="{02AB3927-1B91-412C-9B78-11B8EFEC5F0B}" dt="2021-02-11T11:34:13.207" v="394" actId="26606"/>
          <ac:cxnSpMkLst>
            <pc:docMk/>
            <pc:sldMk cId="3300362033" sldId="257"/>
            <ac:cxnSpMk id="16" creationId="{4D39B797-CDC6-4529-8A36-9CBFC9816337}"/>
          </ac:cxnSpMkLst>
        </pc:cxnChg>
      </pc:sldChg>
      <pc:sldChg chg="addSp modSp new mod setBg">
        <pc:chgData name="Salomé Sies" userId="835da443-306b-44f9-8310-a687317e6825" providerId="ADAL" clId="{02AB3927-1B91-412C-9B78-11B8EFEC5F0B}" dt="2021-02-11T11:59:42.224" v="2434" actId="26606"/>
        <pc:sldMkLst>
          <pc:docMk/>
          <pc:sldMk cId="2694157852" sldId="258"/>
        </pc:sldMkLst>
        <pc:spChg chg="mod">
          <ac:chgData name="Salomé Sies" userId="835da443-306b-44f9-8310-a687317e6825" providerId="ADAL" clId="{02AB3927-1B91-412C-9B78-11B8EFEC5F0B}" dt="2021-02-11T11:59:42.224" v="2434" actId="26606"/>
          <ac:spMkLst>
            <pc:docMk/>
            <pc:sldMk cId="2694157852" sldId="258"/>
            <ac:spMk id="2" creationId="{54A9D50A-E777-448E-9759-04D6E2F0FA3F}"/>
          </ac:spMkLst>
        </pc:spChg>
        <pc:spChg chg="mod">
          <ac:chgData name="Salomé Sies" userId="835da443-306b-44f9-8310-a687317e6825" providerId="ADAL" clId="{02AB3927-1B91-412C-9B78-11B8EFEC5F0B}" dt="2021-02-11T11:59:42.224" v="2434" actId="26606"/>
          <ac:spMkLst>
            <pc:docMk/>
            <pc:sldMk cId="2694157852" sldId="258"/>
            <ac:spMk id="3" creationId="{DF867ED7-D1FD-4A28-B050-06031BFDD278}"/>
          </ac:spMkLst>
        </pc:spChg>
        <pc:spChg chg="add">
          <ac:chgData name="Salomé Sies" userId="835da443-306b-44f9-8310-a687317e6825" providerId="ADAL" clId="{02AB3927-1B91-412C-9B78-11B8EFEC5F0B}" dt="2021-02-11T11:59:42.224" v="2434" actId="26606"/>
          <ac:spMkLst>
            <pc:docMk/>
            <pc:sldMk cId="2694157852" sldId="258"/>
            <ac:spMk id="8" creationId="{B0890400-BB8B-4A44-AB63-65C7CA223EBA}"/>
          </ac:spMkLst>
        </pc:spChg>
        <pc:cxnChg chg="add">
          <ac:chgData name="Salomé Sies" userId="835da443-306b-44f9-8310-a687317e6825" providerId="ADAL" clId="{02AB3927-1B91-412C-9B78-11B8EFEC5F0B}" dt="2021-02-11T11:59:42.224" v="2434" actId="26606"/>
          <ac:cxnSpMkLst>
            <pc:docMk/>
            <pc:sldMk cId="2694157852" sldId="258"/>
            <ac:cxnSpMk id="10" creationId="{4D39B797-CDC6-4529-8A36-9CBFC9816337}"/>
          </ac:cxnSpMkLst>
        </pc:cxnChg>
      </pc:sldChg>
      <pc:sldChg chg="addSp modSp new mod setBg setClrOvrMap">
        <pc:chgData name="Salomé Sies" userId="835da443-306b-44f9-8310-a687317e6825" providerId="ADAL" clId="{02AB3927-1B91-412C-9B78-11B8EFEC5F0B}" dt="2021-02-11T11:40:21.595" v="1195" actId="20577"/>
        <pc:sldMkLst>
          <pc:docMk/>
          <pc:sldMk cId="3548943373" sldId="259"/>
        </pc:sldMkLst>
        <pc:spChg chg="mod">
          <ac:chgData name="Salomé Sies" userId="835da443-306b-44f9-8310-a687317e6825" providerId="ADAL" clId="{02AB3927-1B91-412C-9B78-11B8EFEC5F0B}" dt="2021-02-11T11:39:12.264" v="1138" actId="26606"/>
          <ac:spMkLst>
            <pc:docMk/>
            <pc:sldMk cId="3548943373" sldId="259"/>
            <ac:spMk id="2" creationId="{003EB568-28BE-4EF3-ADBB-51F47DDE0B0F}"/>
          </ac:spMkLst>
        </pc:spChg>
        <pc:spChg chg="mod">
          <ac:chgData name="Salomé Sies" userId="835da443-306b-44f9-8310-a687317e6825" providerId="ADAL" clId="{02AB3927-1B91-412C-9B78-11B8EFEC5F0B}" dt="2021-02-11T11:40:21.595" v="1195" actId="20577"/>
          <ac:spMkLst>
            <pc:docMk/>
            <pc:sldMk cId="3548943373" sldId="259"/>
            <ac:spMk id="3" creationId="{4718DE02-CFBE-4DF3-AC35-E76900141AE6}"/>
          </ac:spMkLst>
        </pc:spChg>
        <pc:spChg chg="add">
          <ac:chgData name="Salomé Sies" userId="835da443-306b-44f9-8310-a687317e6825" providerId="ADAL" clId="{02AB3927-1B91-412C-9B78-11B8EFEC5F0B}" dt="2021-02-11T11:39:12.264" v="1138" actId="26606"/>
          <ac:spMkLst>
            <pc:docMk/>
            <pc:sldMk cId="3548943373" sldId="259"/>
            <ac:spMk id="8" creationId="{7B2A1016-34C3-4BE4-94F4-F4215EA18EAB}"/>
          </ac:spMkLst>
        </pc:spChg>
        <pc:spChg chg="add">
          <ac:chgData name="Salomé Sies" userId="835da443-306b-44f9-8310-a687317e6825" providerId="ADAL" clId="{02AB3927-1B91-412C-9B78-11B8EFEC5F0B}" dt="2021-02-11T11:39:12.264" v="1138" actId="26606"/>
          <ac:spMkLst>
            <pc:docMk/>
            <pc:sldMk cId="3548943373" sldId="259"/>
            <ac:spMk id="10" creationId="{4BBFA14D-8E4F-42D4-B5A0-9588A6A45452}"/>
          </ac:spMkLst>
        </pc:spChg>
        <pc:cxnChg chg="add">
          <ac:chgData name="Salomé Sies" userId="835da443-306b-44f9-8310-a687317e6825" providerId="ADAL" clId="{02AB3927-1B91-412C-9B78-11B8EFEC5F0B}" dt="2021-02-11T11:39:12.264" v="1138" actId="26606"/>
          <ac:cxnSpMkLst>
            <pc:docMk/>
            <pc:sldMk cId="3548943373" sldId="259"/>
            <ac:cxnSpMk id="12" creationId="{610B2B88-1A1B-486B-9366-918FE2E71D41}"/>
          </ac:cxnSpMkLst>
        </pc:cxnChg>
      </pc:sldChg>
      <pc:sldChg chg="modSp new mod">
        <pc:chgData name="Salomé Sies" userId="835da443-306b-44f9-8310-a687317e6825" providerId="ADAL" clId="{02AB3927-1B91-412C-9B78-11B8EFEC5F0B}" dt="2021-02-11T11:42:29.691" v="1435" actId="20577"/>
        <pc:sldMkLst>
          <pc:docMk/>
          <pc:sldMk cId="3159661575" sldId="260"/>
        </pc:sldMkLst>
        <pc:spChg chg="mod">
          <ac:chgData name="Salomé Sies" userId="835da443-306b-44f9-8310-a687317e6825" providerId="ADAL" clId="{02AB3927-1B91-412C-9B78-11B8EFEC5F0B}" dt="2021-02-11T11:40:37.090" v="1229" actId="20577"/>
          <ac:spMkLst>
            <pc:docMk/>
            <pc:sldMk cId="3159661575" sldId="260"/>
            <ac:spMk id="2" creationId="{64E2C24E-EA74-4309-BF72-2090F750DB06}"/>
          </ac:spMkLst>
        </pc:spChg>
        <pc:spChg chg="mod">
          <ac:chgData name="Salomé Sies" userId="835da443-306b-44f9-8310-a687317e6825" providerId="ADAL" clId="{02AB3927-1B91-412C-9B78-11B8EFEC5F0B}" dt="2021-02-11T11:42:29.691" v="1435" actId="20577"/>
          <ac:spMkLst>
            <pc:docMk/>
            <pc:sldMk cId="3159661575" sldId="260"/>
            <ac:spMk id="3" creationId="{DDC2CB71-377F-44FD-A1AB-75D9B242EC80}"/>
          </ac:spMkLst>
        </pc:spChg>
      </pc:sldChg>
      <pc:sldChg chg="modSp add mod">
        <pc:chgData name="Salomé Sies" userId="835da443-306b-44f9-8310-a687317e6825" providerId="ADAL" clId="{02AB3927-1B91-412C-9B78-11B8EFEC5F0B}" dt="2021-02-11T11:45:41.515" v="1623" actId="20577"/>
        <pc:sldMkLst>
          <pc:docMk/>
          <pc:sldMk cId="3534686577" sldId="261"/>
        </pc:sldMkLst>
        <pc:spChg chg="mod">
          <ac:chgData name="Salomé Sies" userId="835da443-306b-44f9-8310-a687317e6825" providerId="ADAL" clId="{02AB3927-1B91-412C-9B78-11B8EFEC5F0B}" dt="2021-02-11T11:45:41.515" v="1623" actId="20577"/>
          <ac:spMkLst>
            <pc:docMk/>
            <pc:sldMk cId="3534686577" sldId="261"/>
            <ac:spMk id="3" creationId="{DDC2CB71-377F-44FD-A1AB-75D9B242EC80}"/>
          </ac:spMkLst>
        </pc:spChg>
      </pc:sldChg>
      <pc:sldChg chg="modSp new mod">
        <pc:chgData name="Salomé Sies" userId="835da443-306b-44f9-8310-a687317e6825" providerId="ADAL" clId="{02AB3927-1B91-412C-9B78-11B8EFEC5F0B}" dt="2021-02-11T11:50:55.494" v="2126" actId="20577"/>
        <pc:sldMkLst>
          <pc:docMk/>
          <pc:sldMk cId="1115257054" sldId="262"/>
        </pc:sldMkLst>
        <pc:spChg chg="mod">
          <ac:chgData name="Salomé Sies" userId="835da443-306b-44f9-8310-a687317e6825" providerId="ADAL" clId="{02AB3927-1B91-412C-9B78-11B8EFEC5F0B}" dt="2021-02-11T11:46:27.070" v="1650" actId="20577"/>
          <ac:spMkLst>
            <pc:docMk/>
            <pc:sldMk cId="1115257054" sldId="262"/>
            <ac:spMk id="2" creationId="{21D90DCD-0F1F-42C8-AB23-F9A692AA33F6}"/>
          </ac:spMkLst>
        </pc:spChg>
        <pc:spChg chg="mod">
          <ac:chgData name="Salomé Sies" userId="835da443-306b-44f9-8310-a687317e6825" providerId="ADAL" clId="{02AB3927-1B91-412C-9B78-11B8EFEC5F0B}" dt="2021-02-11T11:50:55.494" v="2126" actId="20577"/>
          <ac:spMkLst>
            <pc:docMk/>
            <pc:sldMk cId="1115257054" sldId="262"/>
            <ac:spMk id="3" creationId="{AA2E4232-CD38-4C17-BF81-61AF2F0D9940}"/>
          </ac:spMkLst>
        </pc:spChg>
      </pc:sldChg>
      <pc:sldChg chg="modSp add mod">
        <pc:chgData name="Salomé Sies" userId="835da443-306b-44f9-8310-a687317e6825" providerId="ADAL" clId="{02AB3927-1B91-412C-9B78-11B8EFEC5F0B}" dt="2021-02-11T11:52:58.759" v="2282" actId="20577"/>
        <pc:sldMkLst>
          <pc:docMk/>
          <pc:sldMk cId="2280592835" sldId="263"/>
        </pc:sldMkLst>
        <pc:spChg chg="mod">
          <ac:chgData name="Salomé Sies" userId="835da443-306b-44f9-8310-a687317e6825" providerId="ADAL" clId="{02AB3927-1B91-412C-9B78-11B8EFEC5F0B}" dt="2021-02-11T11:52:58.759" v="2282" actId="20577"/>
          <ac:spMkLst>
            <pc:docMk/>
            <pc:sldMk cId="2280592835" sldId="263"/>
            <ac:spMk id="3" creationId="{AA2E4232-CD38-4C17-BF81-61AF2F0D9940}"/>
          </ac:spMkLst>
        </pc:spChg>
      </pc:sldChg>
      <pc:sldChg chg="addSp modSp new mod setBg">
        <pc:chgData name="Salomé Sies" userId="835da443-306b-44f9-8310-a687317e6825" providerId="ADAL" clId="{02AB3927-1B91-412C-9B78-11B8EFEC5F0B}" dt="2021-02-11T12:00:36.324" v="2470" actId="20577"/>
        <pc:sldMkLst>
          <pc:docMk/>
          <pc:sldMk cId="4198963877" sldId="264"/>
        </pc:sldMkLst>
        <pc:spChg chg="mod">
          <ac:chgData name="Salomé Sies" userId="835da443-306b-44f9-8310-a687317e6825" providerId="ADAL" clId="{02AB3927-1B91-412C-9B78-11B8EFEC5F0B}" dt="2021-02-11T12:00:13.421" v="2436" actId="20577"/>
          <ac:spMkLst>
            <pc:docMk/>
            <pc:sldMk cId="4198963877" sldId="264"/>
            <ac:spMk id="2" creationId="{5AFA262C-6034-412A-9A17-F55D21C0F4C6}"/>
          </ac:spMkLst>
        </pc:spChg>
        <pc:spChg chg="mod">
          <ac:chgData name="Salomé Sies" userId="835da443-306b-44f9-8310-a687317e6825" providerId="ADAL" clId="{02AB3927-1B91-412C-9B78-11B8EFEC5F0B}" dt="2021-02-11T12:00:36.324" v="2470" actId="20577"/>
          <ac:spMkLst>
            <pc:docMk/>
            <pc:sldMk cId="4198963877" sldId="264"/>
            <ac:spMk id="3" creationId="{AC89EAB7-B4EF-42B9-BD1F-F5253113EA9A}"/>
          </ac:spMkLst>
        </pc:spChg>
        <pc:spChg chg="add">
          <ac:chgData name="Salomé Sies" userId="835da443-306b-44f9-8310-a687317e6825" providerId="ADAL" clId="{02AB3927-1B91-412C-9B78-11B8EFEC5F0B}" dt="2021-02-11T12:00:08.106" v="2435" actId="26606"/>
          <ac:spMkLst>
            <pc:docMk/>
            <pc:sldMk cId="4198963877" sldId="264"/>
            <ac:spMk id="8" creationId="{39E4C68A-A4A9-48A4-9FF2-D2896B1EA01F}"/>
          </ac:spMkLst>
        </pc:spChg>
        <pc:spChg chg="add">
          <ac:chgData name="Salomé Sies" userId="835da443-306b-44f9-8310-a687317e6825" providerId="ADAL" clId="{02AB3927-1B91-412C-9B78-11B8EFEC5F0B}" dt="2021-02-11T12:00:08.106" v="2435" actId="26606"/>
          <ac:spMkLst>
            <pc:docMk/>
            <pc:sldMk cId="4198963877" sldId="264"/>
            <ac:spMk id="10" creationId="{E2B9AEA5-52CB-49A6-AF8A-33502F291B9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CC8D72-594B-474E-A824-915BA78BBBB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59F4B6E-708E-413A-8A03-D098DB8E90A0}">
      <dgm:prSet/>
      <dgm:spPr/>
      <dgm:t>
        <a:bodyPr/>
        <a:lstStyle/>
        <a:p>
          <a:r>
            <a:rPr lang="nl-NL" dirty="0"/>
            <a:t>Opdracht 9, 13 en 15 bespreken</a:t>
          </a:r>
          <a:endParaRPr lang="en-US" dirty="0"/>
        </a:p>
      </dgm:t>
    </dgm:pt>
    <dgm:pt modelId="{47E00885-F8B9-43B6-B531-EEBC5BAE5251}" type="parTrans" cxnId="{69FD2F98-1AFD-40C9-8EBB-FBE943355EFE}">
      <dgm:prSet/>
      <dgm:spPr/>
      <dgm:t>
        <a:bodyPr/>
        <a:lstStyle/>
        <a:p>
          <a:endParaRPr lang="en-US"/>
        </a:p>
      </dgm:t>
    </dgm:pt>
    <dgm:pt modelId="{2AB3F906-8EE2-412F-A03E-397EC7E8513E}" type="sibTrans" cxnId="{69FD2F98-1AFD-40C9-8EBB-FBE943355EFE}">
      <dgm:prSet/>
      <dgm:spPr/>
      <dgm:t>
        <a:bodyPr/>
        <a:lstStyle/>
        <a:p>
          <a:endParaRPr lang="en-US"/>
        </a:p>
      </dgm:t>
    </dgm:pt>
    <dgm:pt modelId="{AC81F3AF-971B-408A-A69F-CEDD252106A4}">
      <dgm:prSet/>
      <dgm:spPr/>
      <dgm:t>
        <a:bodyPr/>
        <a:lstStyle/>
        <a:p>
          <a:r>
            <a:rPr lang="nl-NL" dirty="0"/>
            <a:t>Theorie rondom de omzetsnelheid herhalen</a:t>
          </a:r>
          <a:endParaRPr lang="en-US" dirty="0"/>
        </a:p>
      </dgm:t>
    </dgm:pt>
    <dgm:pt modelId="{B57B2F61-82A7-4307-AD2C-4068A7E17A23}" type="parTrans" cxnId="{379BB7F7-BA49-495B-B1AD-41EB5B25E789}">
      <dgm:prSet/>
      <dgm:spPr/>
      <dgm:t>
        <a:bodyPr/>
        <a:lstStyle/>
        <a:p>
          <a:endParaRPr lang="en-US"/>
        </a:p>
      </dgm:t>
    </dgm:pt>
    <dgm:pt modelId="{D562F6F8-AAA3-49FE-BAF1-A583B23135FF}" type="sibTrans" cxnId="{379BB7F7-BA49-495B-B1AD-41EB5B25E789}">
      <dgm:prSet/>
      <dgm:spPr/>
      <dgm:t>
        <a:bodyPr/>
        <a:lstStyle/>
        <a:p>
          <a:endParaRPr lang="en-US"/>
        </a:p>
      </dgm:t>
    </dgm:pt>
    <dgm:pt modelId="{E55F4343-BB87-47C6-AEF4-B8BAF8900C79}" type="pres">
      <dgm:prSet presAssocID="{31CC8D72-594B-474E-A824-915BA78BBBB2}" presName="root" presStyleCnt="0">
        <dgm:presLayoutVars>
          <dgm:dir/>
          <dgm:resizeHandles val="exact"/>
        </dgm:presLayoutVars>
      </dgm:prSet>
      <dgm:spPr/>
    </dgm:pt>
    <dgm:pt modelId="{1BA37F5F-D472-48D4-AA49-8EF8A3033D04}" type="pres">
      <dgm:prSet presAssocID="{359F4B6E-708E-413A-8A03-D098DB8E90A0}" presName="compNode" presStyleCnt="0"/>
      <dgm:spPr/>
    </dgm:pt>
    <dgm:pt modelId="{72A2A527-7C83-4F00-967B-3A96002708BC}" type="pres">
      <dgm:prSet presAssocID="{359F4B6E-708E-413A-8A03-D098DB8E90A0}" presName="bgRect" presStyleLbl="bgShp" presStyleIdx="0" presStyleCnt="2"/>
      <dgm:spPr/>
    </dgm:pt>
    <dgm:pt modelId="{D50FBFBC-D90C-49DC-9844-01A56130ED7D}" type="pres">
      <dgm:prSet presAssocID="{359F4B6E-708E-413A-8A03-D098DB8E90A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rgadering"/>
        </a:ext>
      </dgm:extLst>
    </dgm:pt>
    <dgm:pt modelId="{68A1C38D-0844-4EF7-8070-C815C5C160C6}" type="pres">
      <dgm:prSet presAssocID="{359F4B6E-708E-413A-8A03-D098DB8E90A0}" presName="spaceRect" presStyleCnt="0"/>
      <dgm:spPr/>
    </dgm:pt>
    <dgm:pt modelId="{A32800AB-53C7-4D89-ACC0-427DD561E49D}" type="pres">
      <dgm:prSet presAssocID="{359F4B6E-708E-413A-8A03-D098DB8E90A0}" presName="parTx" presStyleLbl="revTx" presStyleIdx="0" presStyleCnt="2">
        <dgm:presLayoutVars>
          <dgm:chMax val="0"/>
          <dgm:chPref val="0"/>
        </dgm:presLayoutVars>
      </dgm:prSet>
      <dgm:spPr/>
    </dgm:pt>
    <dgm:pt modelId="{F0A30BDF-EEC9-4902-978A-1C0216766386}" type="pres">
      <dgm:prSet presAssocID="{2AB3F906-8EE2-412F-A03E-397EC7E8513E}" presName="sibTrans" presStyleCnt="0"/>
      <dgm:spPr/>
    </dgm:pt>
    <dgm:pt modelId="{1DC0DE33-5A5F-498C-9756-499025A62CC8}" type="pres">
      <dgm:prSet presAssocID="{AC81F3AF-971B-408A-A69F-CEDD252106A4}" presName="compNode" presStyleCnt="0"/>
      <dgm:spPr/>
    </dgm:pt>
    <dgm:pt modelId="{D0FFD0CB-5B14-4F22-B728-5504BDDDC353}" type="pres">
      <dgm:prSet presAssocID="{AC81F3AF-971B-408A-A69F-CEDD252106A4}" presName="bgRect" presStyleLbl="bgShp" presStyleIdx="1" presStyleCnt="2"/>
      <dgm:spPr/>
    </dgm:pt>
    <dgm:pt modelId="{93559978-F885-465F-BFAB-D18023E27D19}" type="pres">
      <dgm:prSet presAssocID="{AC81F3AF-971B-408A-A69F-CEDD252106A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halen"/>
        </a:ext>
      </dgm:extLst>
    </dgm:pt>
    <dgm:pt modelId="{B5D1E66B-3FA5-4380-B7EE-1E22093C9C7B}" type="pres">
      <dgm:prSet presAssocID="{AC81F3AF-971B-408A-A69F-CEDD252106A4}" presName="spaceRect" presStyleCnt="0"/>
      <dgm:spPr/>
    </dgm:pt>
    <dgm:pt modelId="{01DFE7BD-514A-427B-A537-1D20AA2FB525}" type="pres">
      <dgm:prSet presAssocID="{AC81F3AF-971B-408A-A69F-CEDD252106A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2FD4C30-8C53-4B8E-9DEA-6CF09188920B}" type="presOf" srcId="{AC81F3AF-971B-408A-A69F-CEDD252106A4}" destId="{01DFE7BD-514A-427B-A537-1D20AA2FB525}" srcOrd="0" destOrd="0" presId="urn:microsoft.com/office/officeart/2018/2/layout/IconVerticalSolidList"/>
    <dgm:cxn modelId="{68CCCF97-5B6C-4C39-B58E-A36A343AD641}" type="presOf" srcId="{31CC8D72-594B-474E-A824-915BA78BBBB2}" destId="{E55F4343-BB87-47C6-AEF4-B8BAF8900C79}" srcOrd="0" destOrd="0" presId="urn:microsoft.com/office/officeart/2018/2/layout/IconVerticalSolidList"/>
    <dgm:cxn modelId="{69FD2F98-1AFD-40C9-8EBB-FBE943355EFE}" srcId="{31CC8D72-594B-474E-A824-915BA78BBBB2}" destId="{359F4B6E-708E-413A-8A03-D098DB8E90A0}" srcOrd="0" destOrd="0" parTransId="{47E00885-F8B9-43B6-B531-EEBC5BAE5251}" sibTransId="{2AB3F906-8EE2-412F-A03E-397EC7E8513E}"/>
    <dgm:cxn modelId="{597630AB-2952-4635-86AE-BED62E650F0D}" type="presOf" srcId="{359F4B6E-708E-413A-8A03-D098DB8E90A0}" destId="{A32800AB-53C7-4D89-ACC0-427DD561E49D}" srcOrd="0" destOrd="0" presId="urn:microsoft.com/office/officeart/2018/2/layout/IconVerticalSolidList"/>
    <dgm:cxn modelId="{379BB7F7-BA49-495B-B1AD-41EB5B25E789}" srcId="{31CC8D72-594B-474E-A824-915BA78BBBB2}" destId="{AC81F3AF-971B-408A-A69F-CEDD252106A4}" srcOrd="1" destOrd="0" parTransId="{B57B2F61-82A7-4307-AD2C-4068A7E17A23}" sibTransId="{D562F6F8-AAA3-49FE-BAF1-A583B23135FF}"/>
    <dgm:cxn modelId="{7BC2B685-6E15-42FA-B99A-3262C586C20F}" type="presParOf" srcId="{E55F4343-BB87-47C6-AEF4-B8BAF8900C79}" destId="{1BA37F5F-D472-48D4-AA49-8EF8A3033D04}" srcOrd="0" destOrd="0" presId="urn:microsoft.com/office/officeart/2018/2/layout/IconVerticalSolidList"/>
    <dgm:cxn modelId="{80B917F7-A806-4684-9B9E-A87A5ACC9F8C}" type="presParOf" srcId="{1BA37F5F-D472-48D4-AA49-8EF8A3033D04}" destId="{72A2A527-7C83-4F00-967B-3A96002708BC}" srcOrd="0" destOrd="0" presId="urn:microsoft.com/office/officeart/2018/2/layout/IconVerticalSolidList"/>
    <dgm:cxn modelId="{C9595A66-CBA8-412A-9466-1DEA7B1B1F93}" type="presParOf" srcId="{1BA37F5F-D472-48D4-AA49-8EF8A3033D04}" destId="{D50FBFBC-D90C-49DC-9844-01A56130ED7D}" srcOrd="1" destOrd="0" presId="urn:microsoft.com/office/officeart/2018/2/layout/IconVerticalSolidList"/>
    <dgm:cxn modelId="{1C05E572-AA3B-44B9-8189-26348B269ED5}" type="presParOf" srcId="{1BA37F5F-D472-48D4-AA49-8EF8A3033D04}" destId="{68A1C38D-0844-4EF7-8070-C815C5C160C6}" srcOrd="2" destOrd="0" presId="urn:microsoft.com/office/officeart/2018/2/layout/IconVerticalSolidList"/>
    <dgm:cxn modelId="{D405402B-A644-4FCD-A60F-7DB004A44B5E}" type="presParOf" srcId="{1BA37F5F-D472-48D4-AA49-8EF8A3033D04}" destId="{A32800AB-53C7-4D89-ACC0-427DD561E49D}" srcOrd="3" destOrd="0" presId="urn:microsoft.com/office/officeart/2018/2/layout/IconVerticalSolidList"/>
    <dgm:cxn modelId="{16B6F811-A7BF-4D2B-B997-9AAC57C9A4C0}" type="presParOf" srcId="{E55F4343-BB87-47C6-AEF4-B8BAF8900C79}" destId="{F0A30BDF-EEC9-4902-978A-1C0216766386}" srcOrd="1" destOrd="0" presId="urn:microsoft.com/office/officeart/2018/2/layout/IconVerticalSolidList"/>
    <dgm:cxn modelId="{3D28FEEE-5EFD-4EC6-8FE5-3C65A0BC2B5B}" type="presParOf" srcId="{E55F4343-BB87-47C6-AEF4-B8BAF8900C79}" destId="{1DC0DE33-5A5F-498C-9756-499025A62CC8}" srcOrd="2" destOrd="0" presId="urn:microsoft.com/office/officeart/2018/2/layout/IconVerticalSolidList"/>
    <dgm:cxn modelId="{F72BB83E-89E9-4906-AE98-424F74447C94}" type="presParOf" srcId="{1DC0DE33-5A5F-498C-9756-499025A62CC8}" destId="{D0FFD0CB-5B14-4F22-B728-5504BDDDC353}" srcOrd="0" destOrd="0" presId="urn:microsoft.com/office/officeart/2018/2/layout/IconVerticalSolidList"/>
    <dgm:cxn modelId="{7ED136F3-8D17-4DEA-B865-18C5D6584839}" type="presParOf" srcId="{1DC0DE33-5A5F-498C-9756-499025A62CC8}" destId="{93559978-F885-465F-BFAB-D18023E27D19}" srcOrd="1" destOrd="0" presId="urn:microsoft.com/office/officeart/2018/2/layout/IconVerticalSolidList"/>
    <dgm:cxn modelId="{F302EA3A-862B-439D-8407-A2F0C3AC0411}" type="presParOf" srcId="{1DC0DE33-5A5F-498C-9756-499025A62CC8}" destId="{B5D1E66B-3FA5-4380-B7EE-1E22093C9C7B}" srcOrd="2" destOrd="0" presId="urn:microsoft.com/office/officeart/2018/2/layout/IconVerticalSolidList"/>
    <dgm:cxn modelId="{A9E2FC8E-289F-4102-96BC-8AEC14A86923}" type="presParOf" srcId="{1DC0DE33-5A5F-498C-9756-499025A62CC8}" destId="{01DFE7BD-514A-427B-A537-1D20AA2FB5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A2A527-7C83-4F00-967B-3A96002708BC}">
      <dsp:nvSpPr>
        <dsp:cNvPr id="0" name=""/>
        <dsp:cNvSpPr/>
      </dsp:nvSpPr>
      <dsp:spPr>
        <a:xfrm>
          <a:off x="0" y="799703"/>
          <a:ext cx="5641974" cy="14763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FBFBC-D90C-49DC-9844-01A56130ED7D}">
      <dsp:nvSpPr>
        <dsp:cNvPr id="0" name=""/>
        <dsp:cNvSpPr/>
      </dsp:nvSpPr>
      <dsp:spPr>
        <a:xfrm>
          <a:off x="446603" y="1131887"/>
          <a:ext cx="812006" cy="812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800AB-53C7-4D89-ACC0-427DD561E49D}">
      <dsp:nvSpPr>
        <dsp:cNvPr id="0" name=""/>
        <dsp:cNvSpPr/>
      </dsp:nvSpPr>
      <dsp:spPr>
        <a:xfrm>
          <a:off x="1705213" y="799703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Opdracht 9, 13 en 15 bespreken</a:t>
          </a:r>
          <a:endParaRPr lang="en-US" sz="2500" kern="1200" dirty="0"/>
        </a:p>
      </dsp:txBody>
      <dsp:txXfrm>
        <a:off x="1705213" y="799703"/>
        <a:ext cx="3936761" cy="1476375"/>
      </dsp:txXfrm>
    </dsp:sp>
    <dsp:sp modelId="{D0FFD0CB-5B14-4F22-B728-5504BDDDC353}">
      <dsp:nvSpPr>
        <dsp:cNvPr id="0" name=""/>
        <dsp:cNvSpPr/>
      </dsp:nvSpPr>
      <dsp:spPr>
        <a:xfrm>
          <a:off x="0" y="2645171"/>
          <a:ext cx="5641974" cy="14763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59978-F885-465F-BFAB-D18023E27D19}">
      <dsp:nvSpPr>
        <dsp:cNvPr id="0" name=""/>
        <dsp:cNvSpPr/>
      </dsp:nvSpPr>
      <dsp:spPr>
        <a:xfrm>
          <a:off x="446603" y="2977356"/>
          <a:ext cx="812006" cy="812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FE7BD-514A-427B-A537-1D20AA2FB525}">
      <dsp:nvSpPr>
        <dsp:cNvPr id="0" name=""/>
        <dsp:cNvSpPr/>
      </dsp:nvSpPr>
      <dsp:spPr>
        <a:xfrm>
          <a:off x="1705213" y="2645171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Theorie rondom de omzetsnelheid herhalen</a:t>
          </a:r>
          <a:endParaRPr lang="en-US" sz="2500" kern="1200" dirty="0"/>
        </a:p>
      </dsp:txBody>
      <dsp:txXfrm>
        <a:off x="1705213" y="2645171"/>
        <a:ext cx="3936761" cy="1476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7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74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29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73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47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83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9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187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92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74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76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A953BDC-9EAE-49FE-9892-958C9F845175}" type="datetimeFigureOut">
              <a:rPr lang="de-DE" smtClean="0"/>
              <a:t>01.03.2021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5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LGjOClFYn02GOiwqM0AhLUOkXYNrMPlEgxCmhzF-aCVUQ1BDREVGUEVDM1BRRFpUNVlLS0VTUjA5Sy4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EAV</a:t>
            </a:r>
            <a:br>
              <a:rPr lang="de-DE" dirty="0"/>
            </a:br>
            <a:r>
              <a:rPr lang="de-DE" sz="4400" dirty="0" err="1"/>
              <a:t>Economie</a:t>
            </a:r>
            <a:r>
              <a:rPr lang="de-DE" sz="4400" dirty="0"/>
              <a:t> en </a:t>
            </a:r>
            <a:r>
              <a:rPr lang="de-DE" sz="4400" dirty="0" err="1"/>
              <a:t>adminstratieve</a:t>
            </a:r>
            <a:r>
              <a:rPr lang="de-DE" sz="4400" dirty="0"/>
              <a:t> </a:t>
            </a:r>
            <a:r>
              <a:rPr lang="de-DE" sz="4400" dirty="0" err="1"/>
              <a:t>vorming</a:t>
            </a:r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Albeda</a:t>
            </a:r>
            <a:r>
              <a:rPr lang="de-DE" dirty="0"/>
              <a:t> CEO</a:t>
            </a:r>
          </a:p>
          <a:p>
            <a:r>
              <a:rPr lang="de-DE" dirty="0"/>
              <a:t>S. Sies</a:t>
            </a:r>
          </a:p>
          <a:p>
            <a:r>
              <a:rPr lang="de-DE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Bespreken opdracht 12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40558" cy="4023360"/>
          </a:xfrm>
        </p:spPr>
        <p:txBody>
          <a:bodyPr/>
          <a:lstStyle/>
          <a:p>
            <a:r>
              <a:rPr lang="nl-NL" dirty="0"/>
              <a:t>Uit de managementrapportage van Tom </a:t>
            </a:r>
            <a:r>
              <a:rPr lang="nl-NL" dirty="0" err="1"/>
              <a:t>Beenen</a:t>
            </a:r>
            <a:r>
              <a:rPr lang="nl-NL" dirty="0"/>
              <a:t> blijkt dat de inkoopwaarde van de omzet afgelopen jaar € 306.000,- is. De voorraad op 1 januari van het afgelopen jaar is € 39.500,-. De voorraad op 1 januari van dit jaar is € 45.875,-. Bereken de omzetsnelheid (afronden op één decimaal nauwkeurig).</a:t>
            </a:r>
          </a:p>
          <a:p>
            <a:r>
              <a:rPr lang="nl-NL" dirty="0"/>
              <a:t>Welke formule gebruik je?</a:t>
            </a:r>
          </a:p>
          <a:p>
            <a:r>
              <a:rPr lang="nl-NL" dirty="0"/>
              <a:t>Omzetsnelheid = (Inkoopwaarde van de omzet : Gemiddelde voorraad inkoopprijzen)</a:t>
            </a:r>
          </a:p>
          <a:p>
            <a:r>
              <a:rPr lang="nl-NL" dirty="0"/>
              <a:t>Omzetsnelheid = (Omzet : Gemiddelde voorraad verkoopprijzen)</a:t>
            </a:r>
          </a:p>
          <a:p>
            <a:r>
              <a:rPr lang="nl-NL" dirty="0"/>
              <a:t>Omzetsnelheid = (Consumentenomzet : Gemiddelde voorraad consumentenprijzen)</a:t>
            </a:r>
          </a:p>
          <a:p>
            <a:r>
              <a:rPr lang="nl-NL" dirty="0"/>
              <a:t>Omzetsnelheid = (Afzet : Gemiddelde voorraad in stuks)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5329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Bespreken opdracht 12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40558" cy="4023360"/>
          </a:xfrm>
        </p:spPr>
        <p:txBody>
          <a:bodyPr/>
          <a:lstStyle/>
          <a:p>
            <a:r>
              <a:rPr lang="nl-NL" dirty="0"/>
              <a:t>Uit de managementrapportage van Tom </a:t>
            </a:r>
            <a:r>
              <a:rPr lang="nl-NL" dirty="0" err="1"/>
              <a:t>Beenen</a:t>
            </a:r>
            <a:r>
              <a:rPr lang="nl-NL" dirty="0"/>
              <a:t> blijkt dat de inkoopwaarde van de omzet afgelopen jaar € 306.000,- is. De voorraad op 1 januari van het afgelopen jaar is € 39.500,-. De voorraad op 1 januari van dit jaar is € 45.875,-. Bereken de omzetsnelheid (afronden op één decimaal nauwkeurig).</a:t>
            </a:r>
          </a:p>
          <a:p>
            <a:r>
              <a:rPr lang="nl-NL" dirty="0"/>
              <a:t>Welke formule gebruik je?</a:t>
            </a:r>
          </a:p>
          <a:p>
            <a:r>
              <a:rPr lang="nl-NL" dirty="0"/>
              <a:t>Omzetsnelheid = (Inkoopwaarde van de omzet : Gemiddelde voorraad inkoopprijzen)</a:t>
            </a:r>
          </a:p>
          <a:p>
            <a:r>
              <a:rPr lang="nl-NL" dirty="0">
                <a:highlight>
                  <a:srgbClr val="FFFF00"/>
                </a:highlight>
              </a:rPr>
              <a:t>Omzetsnelheid = (€306.000 : €42.687,50) </a:t>
            </a:r>
            <a:r>
              <a:rPr lang="nl-NL">
                <a:highlight>
                  <a:srgbClr val="FFFF00"/>
                </a:highlight>
              </a:rPr>
              <a:t>= 7,2</a:t>
            </a:r>
            <a:endParaRPr lang="nl-NL" dirty="0">
              <a:highlight>
                <a:srgbClr val="FFFF00"/>
              </a:highlight>
            </a:endParaRPr>
          </a:p>
          <a:p>
            <a:r>
              <a:rPr lang="nl-NL" dirty="0"/>
              <a:t>(€39.500 + €45.875) : 2 = €42.687,50</a:t>
            </a:r>
          </a:p>
        </p:txBody>
      </p:sp>
    </p:spTree>
    <p:extLst>
      <p:ext uri="{BB962C8B-B14F-4D97-AF65-F5344CB8AC3E}">
        <p14:creationId xmlns:p14="http://schemas.microsoft.com/office/powerpoint/2010/main" val="338333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Bespreken opdracht 12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40558" cy="4023360"/>
          </a:xfrm>
        </p:spPr>
        <p:txBody>
          <a:bodyPr/>
          <a:lstStyle/>
          <a:p>
            <a:r>
              <a:rPr lang="nl-NL" dirty="0"/>
              <a:t>Uit de managementrapportage van Tom </a:t>
            </a:r>
            <a:r>
              <a:rPr lang="nl-NL" dirty="0" err="1"/>
              <a:t>Beenen</a:t>
            </a:r>
            <a:r>
              <a:rPr lang="nl-NL" dirty="0"/>
              <a:t> blijkt dat de inkoopwaarde van de omzet afgelopen jaar € 306.000,- is. De voorraad op 1 januari van het afgelopen jaar is € 39.500,-. De voorraad op 1 januari van dit jaar is € 45.875,-. Bereken de omzetsnelheid (afronden op één decimaal nauwkeurig).</a:t>
            </a:r>
          </a:p>
          <a:p>
            <a:r>
              <a:rPr lang="nl-NL" dirty="0"/>
              <a:t>Welke formule gebruik je?</a:t>
            </a:r>
          </a:p>
          <a:p>
            <a:r>
              <a:rPr lang="nl-NL" dirty="0"/>
              <a:t>Omzetsnelheid = (Inkoopwaarde van de omzet : Gemiddelde voorraad inkoopprijzen)</a:t>
            </a:r>
          </a:p>
          <a:p>
            <a:r>
              <a:rPr lang="nl-NL" dirty="0"/>
              <a:t>Omzetsnelheid = €306.000 : €42.687,50 = </a:t>
            </a:r>
            <a:r>
              <a:rPr lang="nl-NL" dirty="0">
                <a:highlight>
                  <a:srgbClr val="FFFF00"/>
                </a:highlight>
              </a:rPr>
              <a:t>7,2</a:t>
            </a:r>
          </a:p>
          <a:p>
            <a:r>
              <a:rPr lang="nl-NL" dirty="0"/>
              <a:t>Gemiddelde voorraad = (€39.500 + €45.875) : 2 = €42.687,50</a:t>
            </a:r>
          </a:p>
        </p:txBody>
      </p:sp>
    </p:spTree>
    <p:extLst>
      <p:ext uri="{BB962C8B-B14F-4D97-AF65-F5344CB8AC3E}">
        <p14:creationId xmlns:p14="http://schemas.microsoft.com/office/powerpoint/2010/main" val="13878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Bespreken opdracht 12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40558" cy="4023360"/>
          </a:xfrm>
        </p:spPr>
        <p:txBody>
          <a:bodyPr/>
          <a:lstStyle/>
          <a:p>
            <a:r>
              <a:rPr lang="nl-NL" dirty="0"/>
              <a:t>Uit de managementrapportage van Tom </a:t>
            </a:r>
            <a:r>
              <a:rPr lang="nl-NL" dirty="0" err="1"/>
              <a:t>Beenen</a:t>
            </a:r>
            <a:r>
              <a:rPr lang="nl-NL" dirty="0"/>
              <a:t> blijkt dat de inkoopwaarde van de omzet afgelopen jaar € 306.000,- is. De voorraad op 1 januari van het afgelopen jaar is € 39.500,-. De voorraad op 1 januari van dit jaar is € 45.875,-. Bereken de omzetsnelheid (afronden op één decimaal nauwkeurig).</a:t>
            </a:r>
          </a:p>
          <a:p>
            <a:r>
              <a:rPr lang="nl-NL" dirty="0"/>
              <a:t>Welke formule gebruik je?</a:t>
            </a:r>
          </a:p>
          <a:p>
            <a:r>
              <a:rPr lang="nl-NL" dirty="0">
                <a:highlight>
                  <a:srgbClr val="FFFF00"/>
                </a:highlight>
              </a:rPr>
              <a:t>Omzetsnelheid = (Inkoopwaarde van de omzet : Gemiddelde voorraad inkoopprijzen)</a:t>
            </a:r>
          </a:p>
          <a:p>
            <a:r>
              <a:rPr lang="nl-NL" dirty="0"/>
              <a:t>Gemiddelde voorraad is: (€ 39.500,- + € 45.875,-) ÷ 2 = € 42.687,50 </a:t>
            </a:r>
          </a:p>
          <a:p>
            <a:r>
              <a:rPr lang="nl-NL" dirty="0"/>
              <a:t>Invullen = €306.000 : €42.687,50 = 7,2</a:t>
            </a:r>
          </a:p>
        </p:txBody>
      </p:sp>
    </p:spTree>
    <p:extLst>
      <p:ext uri="{BB962C8B-B14F-4D97-AF65-F5344CB8AC3E}">
        <p14:creationId xmlns:p14="http://schemas.microsoft.com/office/powerpoint/2010/main" val="515118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A14F81-5529-4695-8651-154B510B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dirty="0"/>
              <a:t>De leerdoelen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CA9554-930A-4F03-A6C9-746F83862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Heb je de leerdoelen gehaald?</a:t>
            </a:r>
          </a:p>
          <a:p>
            <a:endParaRPr lang="nl-NL" dirty="0"/>
          </a:p>
          <a:p>
            <a:r>
              <a:rPr lang="nl-NL" dirty="0"/>
              <a:t>Je kan, na het volgen van de les en het maken van de opgaves …</a:t>
            </a:r>
          </a:p>
          <a:p>
            <a:r>
              <a:rPr lang="nl-NL" dirty="0"/>
              <a:t>… uitleggen wat de omzetsnelheid (omloopsnelheid) is.</a:t>
            </a:r>
          </a:p>
          <a:p>
            <a:r>
              <a:rPr lang="nl-NL" dirty="0"/>
              <a:t>… uitleggen waarom je dit wilt weten.</a:t>
            </a:r>
          </a:p>
          <a:p>
            <a:r>
              <a:rPr lang="nl-NL" dirty="0"/>
              <a:t>… rekenen met de verschillende formules van de omzetsnelheid. 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5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C695245-44E3-4A14-900A-D0603664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EF4956F-821B-4526-AFCE-B6D360E61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718982" cy="5571066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De volgende les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C1F5168-617F-43FA-A1E3-13FE598C5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52968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87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A14F81-5529-4695-8651-154B510B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/>
              <a:t>De leerdoelen van vandaag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CA9554-930A-4F03-A6C9-746F83862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Je kan, na het volgen van de les en het maken van de opgaves …</a:t>
            </a:r>
          </a:p>
          <a:p>
            <a:r>
              <a:rPr lang="nl-NL" dirty="0"/>
              <a:t>… uitleggen wat de omzetsnelheid (omloopsnelheid) is.</a:t>
            </a:r>
          </a:p>
          <a:p>
            <a:r>
              <a:rPr lang="nl-NL" dirty="0"/>
              <a:t>… uitleggen waarom je dit wilt weten.</a:t>
            </a:r>
          </a:p>
          <a:p>
            <a:r>
              <a:rPr lang="nl-NL" dirty="0"/>
              <a:t>… rekenen met de verschillende formules van de omzetsnelheid. 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62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A9D50A-E777-448E-9759-04D6E2F0F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1.3 Omzetsnelheid</a:t>
            </a:r>
            <a:endParaRPr lang="nl-N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867ED7-D1FD-4A28-B050-06031BFDD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Wat?</a:t>
            </a:r>
          </a:p>
          <a:p>
            <a:r>
              <a:rPr lang="nl-NL" dirty="0"/>
              <a:t>Een kengetal! Dit geeft aan hoe vaak de gemiddelde voorraad in een bepaalde periode wordt verkocht.</a:t>
            </a:r>
          </a:p>
          <a:p>
            <a:endParaRPr lang="nl-NL" dirty="0"/>
          </a:p>
          <a:p>
            <a:r>
              <a:rPr lang="nl-NL" dirty="0"/>
              <a:t>Waarom?</a:t>
            </a:r>
          </a:p>
          <a:p>
            <a:r>
              <a:rPr lang="nl-NL" dirty="0"/>
              <a:t>Voorraad hebben betekent investeren, je krijgt je investering pas terug als de voorraad is verkocht. Dan wil je wel weten hoelang dat duurt!</a:t>
            </a:r>
          </a:p>
          <a:p>
            <a:endParaRPr lang="nl-NL" dirty="0"/>
          </a:p>
          <a:p>
            <a:r>
              <a:rPr lang="nl-NL" dirty="0"/>
              <a:t>Hoe?</a:t>
            </a:r>
          </a:p>
          <a:p>
            <a:r>
              <a:rPr lang="nl-NL" dirty="0"/>
              <a:t>4 verschillende manieren… </a:t>
            </a:r>
          </a:p>
        </p:txBody>
      </p:sp>
    </p:spTree>
    <p:extLst>
      <p:ext uri="{BB962C8B-B14F-4D97-AF65-F5344CB8AC3E}">
        <p14:creationId xmlns:p14="http://schemas.microsoft.com/office/powerpoint/2010/main" val="269415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B2A1016-34C3-4BE4-94F4-F4215EA18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BFA14D-8E4F-42D4-B5A0-9588A6A45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5" y="321731"/>
            <a:ext cx="11551187" cy="6214535"/>
          </a:xfrm>
          <a:prstGeom prst="rect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3EB568-28BE-4EF3-ADBB-51F47DDE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329671" cy="1499616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Omzetsnelheid: de formules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0B2B88-1A1B-486B-9366-918FE2E71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18DE02-CFBE-4DF3-AC35-E76900141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10329671" cy="38629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(Inkoopwaarde van de omzet : Gemiddelde voorraad inkoopprijzen)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(Omzet : Gemiddelde voorraad verkoopprijzen)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(Consumentenomzet : Gemiddelde voorraad consumentenprijzen)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solidFill>
                  <a:srgbClr val="FFFFFF"/>
                </a:solidFill>
              </a:rPr>
              <a:t>Omzetsnelheid = (Afzet : Gemiddelde voorraad in stuks)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FFFF"/>
                </a:solidFill>
              </a:rPr>
              <a:t>Het hangt er dus vanaf welke informatie je hebt!</a:t>
            </a:r>
          </a:p>
        </p:txBody>
      </p:sp>
    </p:spTree>
    <p:extLst>
      <p:ext uri="{BB962C8B-B14F-4D97-AF65-F5344CB8AC3E}">
        <p14:creationId xmlns:p14="http://schemas.microsoft.com/office/powerpoint/2010/main" val="3548943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2C24E-EA74-4309-BF72-2090F750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Omzetsnelheid: de formules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C2CB71-377F-44FD-A1AB-75D9B242E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286000"/>
            <a:ext cx="10753725" cy="4023360"/>
          </a:xfrm>
        </p:spPr>
        <p:txBody>
          <a:bodyPr/>
          <a:lstStyle/>
          <a:p>
            <a:r>
              <a:rPr lang="nl-NL" dirty="0"/>
              <a:t>De inkoopwaarde van de omzet van een koffiespeciaalzaak bedraagt €849.750,-. De gemiddelde voorraad is €41.500,-. Bereken de omzetsnelheid (afronden op 1 decimaal). </a:t>
            </a:r>
          </a:p>
          <a:p>
            <a:endParaRPr lang="nl-NL" dirty="0"/>
          </a:p>
          <a:p>
            <a:r>
              <a:rPr lang="nl-NL" dirty="0"/>
              <a:t>Welke formule gebruik je?</a:t>
            </a:r>
          </a:p>
          <a:p>
            <a:r>
              <a:rPr lang="nl-NL" dirty="0"/>
              <a:t>Omzetsnelheid = (Inkoopwaarde van de omzet : Gemiddelde voorraad inkoopprijzen)</a:t>
            </a:r>
          </a:p>
          <a:p>
            <a:r>
              <a:rPr lang="nl-NL" dirty="0"/>
              <a:t>Omzetsnelheid = €849.750,- : €41.500,- = 20,5</a:t>
            </a:r>
          </a:p>
        </p:txBody>
      </p:sp>
    </p:spTree>
    <p:extLst>
      <p:ext uri="{BB962C8B-B14F-4D97-AF65-F5344CB8AC3E}">
        <p14:creationId xmlns:p14="http://schemas.microsoft.com/office/powerpoint/2010/main" val="315966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2C24E-EA74-4309-BF72-2090F750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Omzetsnelheid: de formules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C2CB71-377F-44FD-A1AB-75D9B242E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286000"/>
            <a:ext cx="10753725" cy="4023360"/>
          </a:xfrm>
        </p:spPr>
        <p:txBody>
          <a:bodyPr/>
          <a:lstStyle/>
          <a:p>
            <a:r>
              <a:rPr lang="nl-NL" dirty="0"/>
              <a:t>De inkoopwaarde van de omzet in 2019 van een koffiespeciaalzaak bedraagt €849.750,-. De gemiddelde voorraad is €41.500,-. Bereken de omzetsnelheid (afronden op 1 decimaal). </a:t>
            </a:r>
          </a:p>
          <a:p>
            <a:endParaRPr lang="nl-NL" dirty="0"/>
          </a:p>
          <a:p>
            <a:r>
              <a:rPr lang="nl-NL" dirty="0"/>
              <a:t>Welke formule gebruik je?</a:t>
            </a:r>
          </a:p>
          <a:p>
            <a:r>
              <a:rPr lang="nl-NL" dirty="0">
                <a:highlight>
                  <a:srgbClr val="FFFF00"/>
                </a:highlight>
              </a:rPr>
              <a:t>Omzetsnelheid = (Inkoopwaarde van de omzet : Gemiddelde voorraad inkoopprijzen)</a:t>
            </a:r>
          </a:p>
          <a:p>
            <a:r>
              <a:rPr lang="nl-NL" dirty="0"/>
              <a:t>(€849.750 : €41.500) = 20,5</a:t>
            </a:r>
          </a:p>
          <a:p>
            <a:endParaRPr lang="nl-NL" dirty="0"/>
          </a:p>
          <a:p>
            <a:r>
              <a:rPr lang="nl-NL" dirty="0"/>
              <a:t>Dit betekent dat gemiddeld 20,5 keer per jaar de gemiddelde voorraad wordt verkocht.</a:t>
            </a:r>
          </a:p>
        </p:txBody>
      </p:sp>
    </p:spTree>
    <p:extLst>
      <p:ext uri="{BB962C8B-B14F-4D97-AF65-F5344CB8AC3E}">
        <p14:creationId xmlns:p14="http://schemas.microsoft.com/office/powerpoint/2010/main" val="3534686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90DCD-0F1F-42C8-AB23-F9A692AA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Omzetsnelheid: de formules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2E4232-CD38-4C17-BF81-61AF2F0D9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24922" cy="402336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Webshop Schols telt aan het eind van ieder kwartaal van het afgelopen jaar de voorraad schoenen. De gegevens: 1 januari 750 paar, 31 maart 5750 paar, 30 juni 1750 paar, 30 september 4550 paar en 31 december 850 paar. </a:t>
            </a:r>
          </a:p>
          <a:p>
            <a:r>
              <a:rPr lang="nl-NL" dirty="0"/>
              <a:t>Het afgelopen jaar zijn 11.540 paar schoenen verkocht. Bereken de omzetsnelheid van het afgelopen jaar (afronden op 1 decimaal). </a:t>
            </a:r>
          </a:p>
          <a:p>
            <a:r>
              <a:rPr lang="nl-NL" dirty="0"/>
              <a:t>Welke formule gebruik je?</a:t>
            </a:r>
          </a:p>
          <a:p>
            <a:r>
              <a:rPr lang="nl-NL" dirty="0"/>
              <a:t>Omzetsnelheid = (Inkoopwaarde van de omzet : Gemiddelde voorraad inkoopprijzen)</a:t>
            </a:r>
          </a:p>
          <a:p>
            <a:r>
              <a:rPr lang="nl-NL" dirty="0"/>
              <a:t>Omzetsnelheid = (Omzet : Gemiddelde voorraad verkoopprijzen)</a:t>
            </a:r>
          </a:p>
          <a:p>
            <a:r>
              <a:rPr lang="nl-NL" dirty="0"/>
              <a:t>Omzetsnelheid = (Consumentenomzet : Gemiddelde voorraad consumentenprijzen)</a:t>
            </a:r>
          </a:p>
          <a:p>
            <a:r>
              <a:rPr lang="nl-NL" dirty="0"/>
              <a:t>Omzetsnelheid = (Afzet : Gemiddelde voorraad in stuks)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5257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D90DCD-0F1F-42C8-AB23-F9A692AA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Omzetsnelheid: de formules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2E4232-CD38-4C17-BF81-61AF2F0D9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24922" cy="4023360"/>
          </a:xfrm>
        </p:spPr>
        <p:txBody>
          <a:bodyPr>
            <a:normAutofit/>
          </a:bodyPr>
          <a:lstStyle/>
          <a:p>
            <a:r>
              <a:rPr lang="nl-NL" dirty="0"/>
              <a:t>Webshop Schols telt aan het eind van ieder kwartaal van het afgelopen jaar de voorraad schoenen. De gegevens: 1 januari 750 paar, 31 maart 5750 paar, 30 juni 1750 paar, 30 september 4550 paar en 31 december 850 paar. </a:t>
            </a:r>
          </a:p>
          <a:p>
            <a:r>
              <a:rPr lang="nl-NL" dirty="0"/>
              <a:t>Het afgelopen jaar zijn 11.540 paar schoenen verkocht. Bereken de omzetsnelheid van het afgelopen jaar (afronden op 1 decimaal). </a:t>
            </a:r>
          </a:p>
          <a:p>
            <a:r>
              <a:rPr lang="nl-NL" dirty="0"/>
              <a:t>Welke formule gebruik je?</a:t>
            </a:r>
          </a:p>
          <a:p>
            <a:r>
              <a:rPr lang="nl-NL" dirty="0">
                <a:highlight>
                  <a:srgbClr val="FFFF00"/>
                </a:highlight>
              </a:rPr>
              <a:t>Omzetsnelheid = (Afzet : Gemiddelde voorraad in stuks)</a:t>
            </a:r>
          </a:p>
          <a:p>
            <a:r>
              <a:rPr lang="nl-NL" dirty="0"/>
              <a:t>Gemiddelde voorraad = (0,5x750+5750+1750+4550+0,5x850) : (3+1) = 3213 paar</a:t>
            </a:r>
          </a:p>
          <a:p>
            <a:r>
              <a:rPr lang="nl-NL" dirty="0"/>
              <a:t>Omzetsnelheid = (11.540 : 3213) = 3,6 </a:t>
            </a:r>
          </a:p>
        </p:txBody>
      </p:sp>
    </p:spTree>
    <p:extLst>
      <p:ext uri="{BB962C8B-B14F-4D97-AF65-F5344CB8AC3E}">
        <p14:creationId xmlns:p14="http://schemas.microsoft.com/office/powerpoint/2010/main" val="228059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FA262C-6034-412A-9A17-F55D21C0F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02412" cy="5249334"/>
          </a:xfrm>
        </p:spPr>
        <p:txBody>
          <a:bodyPr>
            <a:normAutofit/>
          </a:bodyPr>
          <a:lstStyle/>
          <a:p>
            <a:pPr algn="r"/>
            <a:r>
              <a:rPr lang="nl-NL" dirty="0">
                <a:solidFill>
                  <a:srgbClr val="FFFFFF"/>
                </a:solidFill>
              </a:rPr>
              <a:t>Aan de slag!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89EAB7-B4EF-42B9-BD1F-F5253113E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82" y="804333"/>
            <a:ext cx="6147169" cy="5249334"/>
          </a:xfrm>
        </p:spPr>
        <p:txBody>
          <a:bodyPr anchor="ctr">
            <a:normAutofit/>
          </a:bodyPr>
          <a:lstStyle/>
          <a:p>
            <a:r>
              <a:rPr lang="nl-NL" dirty="0">
                <a:hlinkClick r:id="rId2"/>
              </a:rPr>
              <a:t>https://forms.office.com/Pages/ResponsePage.aspx?id=LGjOClFYn02GOiwqM0AhLUOkXYNrMPlEgxCmhzF-aCVUQ1BDREVGUEVDM1BRRFpUNVlLS0VTUjA5Sy4u</a:t>
            </a:r>
            <a:endParaRPr lang="nl-NL" dirty="0"/>
          </a:p>
          <a:p>
            <a:endParaRPr lang="nl-NL" dirty="0"/>
          </a:p>
          <a:p>
            <a:r>
              <a:rPr lang="nl-NL" dirty="0"/>
              <a:t>Eerst de vragen online (theorie)</a:t>
            </a:r>
          </a:p>
          <a:p>
            <a:r>
              <a:rPr lang="nl-NL" dirty="0"/>
              <a:t>Klaar? Aan de slag met het huiswerk: opdrachten 12, 13 en 15</a:t>
            </a:r>
          </a:p>
          <a:p>
            <a:r>
              <a:rPr lang="nl-NL" dirty="0"/>
              <a:t>Na 20 minuten bespreken (Opgave 12)</a:t>
            </a:r>
          </a:p>
        </p:txBody>
      </p:sp>
    </p:spTree>
    <p:extLst>
      <p:ext uri="{BB962C8B-B14F-4D97-AF65-F5344CB8AC3E}">
        <p14:creationId xmlns:p14="http://schemas.microsoft.com/office/powerpoint/2010/main" val="4198963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142</TotalTime>
  <Words>1049</Words>
  <Application>Microsoft Office PowerPoint</Application>
  <PresentationFormat>Breedbeeld</PresentationFormat>
  <Paragraphs>95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Integraal</vt:lpstr>
      <vt:lpstr>EAV Economie en adminstratieve vorming</vt:lpstr>
      <vt:lpstr>De leerdoelen van vandaag</vt:lpstr>
      <vt:lpstr>1.3 Omzetsnelheid</vt:lpstr>
      <vt:lpstr>Omzetsnelheid: de formules</vt:lpstr>
      <vt:lpstr>Omzetsnelheid: de formules</vt:lpstr>
      <vt:lpstr>Omzetsnelheid: de formules</vt:lpstr>
      <vt:lpstr>Omzetsnelheid: de formules</vt:lpstr>
      <vt:lpstr>Omzetsnelheid: de formules</vt:lpstr>
      <vt:lpstr>Aan de slag!</vt:lpstr>
      <vt:lpstr>Bespreken opdracht 12</vt:lpstr>
      <vt:lpstr>Bespreken opdracht 12</vt:lpstr>
      <vt:lpstr>Bespreken opdracht 12</vt:lpstr>
      <vt:lpstr>Bespreken opdracht 12</vt:lpstr>
      <vt:lpstr>De leerdoelen van vandaag</vt:lpstr>
      <vt:lpstr>De volgende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Salomé Sies</cp:lastModifiedBy>
  <cp:revision>4</cp:revision>
  <dcterms:created xsi:type="dcterms:W3CDTF">2021-02-11T11:30:41Z</dcterms:created>
  <dcterms:modified xsi:type="dcterms:W3CDTF">2021-03-01T12:54:57Z</dcterms:modified>
</cp:coreProperties>
</file>